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5" r:id="rId1"/>
  </p:sldMasterIdLst>
  <p:notesMasterIdLst>
    <p:notesMasterId r:id="rId12"/>
  </p:notesMasterIdLst>
  <p:sldIdLst>
    <p:sldId id="259" r:id="rId2"/>
    <p:sldId id="260" r:id="rId3"/>
    <p:sldId id="261" r:id="rId4"/>
    <p:sldId id="265" r:id="rId5"/>
    <p:sldId id="262" r:id="rId6"/>
    <p:sldId id="266" r:id="rId7"/>
    <p:sldId id="263" r:id="rId8"/>
    <p:sldId id="267" r:id="rId9"/>
    <p:sldId id="268"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A147"/>
    <a:srgbClr val="B54C2D"/>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247" autoAdjust="0"/>
  </p:normalViewPr>
  <p:slideViewPr>
    <p:cSldViewPr snapToGrid="0">
      <p:cViewPr varScale="1">
        <p:scale>
          <a:sx n="98" d="100"/>
          <a:sy n="98" d="100"/>
        </p:scale>
        <p:origin x="10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3D560E-4527-483D-B44D-68FA355D0BA5}" type="datetimeFigureOut">
              <a:rPr lang="en-US" smtClean="0"/>
              <a:t>2/16/2020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E0385A-0B33-4E59-8D31-0EB474007B1B}" type="slidenum">
              <a:rPr lang="en-US" smtClean="0"/>
              <a:t>‹#›</a:t>
            </a:fld>
            <a:endParaRPr lang="en-US"/>
          </a:p>
        </p:txBody>
      </p:sp>
    </p:spTree>
    <p:extLst>
      <p:ext uri="{BB962C8B-B14F-4D97-AF65-F5344CB8AC3E}">
        <p14:creationId xmlns:p14="http://schemas.microsoft.com/office/powerpoint/2010/main" val="403574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planning for the Inventory Counts and Estimate Orders forms.</a:t>
            </a:r>
          </a:p>
        </p:txBody>
      </p:sp>
      <p:sp>
        <p:nvSpPr>
          <p:cNvPr id="4" name="Slide Number Placeholder 3"/>
          <p:cNvSpPr>
            <a:spLocks noGrp="1"/>
          </p:cNvSpPr>
          <p:nvPr>
            <p:ph type="sldNum" sz="quarter" idx="5"/>
          </p:nvPr>
        </p:nvSpPr>
        <p:spPr/>
        <p:txBody>
          <a:bodyPr/>
          <a:lstStyle/>
          <a:p>
            <a:fld id="{04E0385A-0B33-4E59-8D31-0EB474007B1B}" type="slidenum">
              <a:rPr lang="en-US" smtClean="0"/>
              <a:t>3</a:t>
            </a:fld>
            <a:endParaRPr lang="en-US"/>
          </a:p>
        </p:txBody>
      </p:sp>
    </p:spTree>
    <p:extLst>
      <p:ext uri="{BB962C8B-B14F-4D97-AF65-F5344CB8AC3E}">
        <p14:creationId xmlns:p14="http://schemas.microsoft.com/office/powerpoint/2010/main" val="315023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planning for the Counts History form.</a:t>
            </a:r>
          </a:p>
          <a:p>
            <a:endParaRPr lang="en-US" dirty="0"/>
          </a:p>
        </p:txBody>
      </p:sp>
      <p:sp>
        <p:nvSpPr>
          <p:cNvPr id="4" name="Slide Number Placeholder 3"/>
          <p:cNvSpPr>
            <a:spLocks noGrp="1"/>
          </p:cNvSpPr>
          <p:nvPr>
            <p:ph type="sldNum" sz="quarter" idx="5"/>
          </p:nvPr>
        </p:nvSpPr>
        <p:spPr/>
        <p:txBody>
          <a:bodyPr/>
          <a:lstStyle/>
          <a:p>
            <a:fld id="{04E0385A-0B33-4E59-8D31-0EB474007B1B}" type="slidenum">
              <a:rPr lang="en-US" smtClean="0"/>
              <a:t>4</a:t>
            </a:fld>
            <a:endParaRPr lang="en-US"/>
          </a:p>
        </p:txBody>
      </p:sp>
    </p:spTree>
    <p:extLst>
      <p:ext uri="{BB962C8B-B14F-4D97-AF65-F5344CB8AC3E}">
        <p14:creationId xmlns:p14="http://schemas.microsoft.com/office/powerpoint/2010/main" val="2804783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click Bistro Shelves Setup.msi for the wizard to run. Choose the location you want it to be stored on your local system. </a:t>
            </a:r>
          </a:p>
        </p:txBody>
      </p:sp>
      <p:sp>
        <p:nvSpPr>
          <p:cNvPr id="4" name="Slide Number Placeholder 3"/>
          <p:cNvSpPr>
            <a:spLocks noGrp="1"/>
          </p:cNvSpPr>
          <p:nvPr>
            <p:ph type="sldNum" sz="quarter" idx="5"/>
          </p:nvPr>
        </p:nvSpPr>
        <p:spPr/>
        <p:txBody>
          <a:bodyPr/>
          <a:lstStyle/>
          <a:p>
            <a:fld id="{04E0385A-0B33-4E59-8D31-0EB474007B1B}" type="slidenum">
              <a:rPr lang="en-US" smtClean="0"/>
              <a:t>5</a:t>
            </a:fld>
            <a:endParaRPr lang="en-US"/>
          </a:p>
        </p:txBody>
      </p:sp>
    </p:spTree>
    <p:extLst>
      <p:ext uri="{BB962C8B-B14F-4D97-AF65-F5344CB8AC3E}">
        <p14:creationId xmlns:p14="http://schemas.microsoft.com/office/powerpoint/2010/main" val="235858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Shortcut on my desktop for Bistro Shelves. </a:t>
            </a:r>
          </a:p>
        </p:txBody>
      </p:sp>
      <p:sp>
        <p:nvSpPr>
          <p:cNvPr id="4" name="Slide Number Placeholder 3"/>
          <p:cNvSpPr>
            <a:spLocks noGrp="1"/>
          </p:cNvSpPr>
          <p:nvPr>
            <p:ph type="sldNum" sz="quarter" idx="5"/>
          </p:nvPr>
        </p:nvSpPr>
        <p:spPr/>
        <p:txBody>
          <a:bodyPr/>
          <a:lstStyle/>
          <a:p>
            <a:fld id="{04E0385A-0B33-4E59-8D31-0EB474007B1B}" type="slidenum">
              <a:rPr lang="en-US" smtClean="0"/>
              <a:t>6</a:t>
            </a:fld>
            <a:endParaRPr lang="en-US"/>
          </a:p>
        </p:txBody>
      </p:sp>
    </p:spTree>
    <p:extLst>
      <p:ext uri="{BB962C8B-B14F-4D97-AF65-F5344CB8AC3E}">
        <p14:creationId xmlns:p14="http://schemas.microsoft.com/office/powerpoint/2010/main" val="2791292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form, Set Par Levels form</a:t>
            </a:r>
          </a:p>
        </p:txBody>
      </p:sp>
      <p:sp>
        <p:nvSpPr>
          <p:cNvPr id="4" name="Slide Number Placeholder 3"/>
          <p:cNvSpPr>
            <a:spLocks noGrp="1"/>
          </p:cNvSpPr>
          <p:nvPr>
            <p:ph type="sldNum" sz="quarter" idx="5"/>
          </p:nvPr>
        </p:nvSpPr>
        <p:spPr/>
        <p:txBody>
          <a:bodyPr/>
          <a:lstStyle/>
          <a:p>
            <a:fld id="{04E0385A-0B33-4E59-8D31-0EB474007B1B}" type="slidenum">
              <a:rPr lang="en-US" smtClean="0"/>
              <a:t>7</a:t>
            </a:fld>
            <a:endParaRPr lang="en-US"/>
          </a:p>
        </p:txBody>
      </p:sp>
    </p:spTree>
    <p:extLst>
      <p:ext uri="{BB962C8B-B14F-4D97-AF65-F5344CB8AC3E}">
        <p14:creationId xmlns:p14="http://schemas.microsoft.com/office/powerpoint/2010/main" val="884721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Inventory Counts form, Counts History form</a:t>
            </a:r>
          </a:p>
        </p:txBody>
      </p:sp>
      <p:sp>
        <p:nvSpPr>
          <p:cNvPr id="4" name="Slide Number Placeholder 3"/>
          <p:cNvSpPr>
            <a:spLocks noGrp="1"/>
          </p:cNvSpPr>
          <p:nvPr>
            <p:ph type="sldNum" sz="quarter" idx="5"/>
          </p:nvPr>
        </p:nvSpPr>
        <p:spPr/>
        <p:txBody>
          <a:bodyPr/>
          <a:lstStyle/>
          <a:p>
            <a:fld id="{04E0385A-0B33-4E59-8D31-0EB474007B1B}" type="slidenum">
              <a:rPr lang="en-US" smtClean="0"/>
              <a:t>8</a:t>
            </a:fld>
            <a:endParaRPr lang="en-US"/>
          </a:p>
        </p:txBody>
      </p:sp>
    </p:spTree>
    <p:extLst>
      <p:ext uri="{BB962C8B-B14F-4D97-AF65-F5344CB8AC3E}">
        <p14:creationId xmlns:p14="http://schemas.microsoft.com/office/powerpoint/2010/main" val="769786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Orders form, showing latest inventory counts, par levels and the estimation of cases and units for ordering.</a:t>
            </a:r>
          </a:p>
        </p:txBody>
      </p:sp>
      <p:sp>
        <p:nvSpPr>
          <p:cNvPr id="4" name="Slide Number Placeholder 3"/>
          <p:cNvSpPr>
            <a:spLocks noGrp="1"/>
          </p:cNvSpPr>
          <p:nvPr>
            <p:ph type="sldNum" sz="quarter" idx="5"/>
          </p:nvPr>
        </p:nvSpPr>
        <p:spPr/>
        <p:txBody>
          <a:bodyPr/>
          <a:lstStyle/>
          <a:p>
            <a:fld id="{04E0385A-0B33-4E59-8D31-0EB474007B1B}" type="slidenum">
              <a:rPr lang="en-US" smtClean="0"/>
              <a:t>9</a:t>
            </a:fld>
            <a:endParaRPr lang="en-US"/>
          </a:p>
        </p:txBody>
      </p:sp>
    </p:spTree>
    <p:extLst>
      <p:ext uri="{BB962C8B-B14F-4D97-AF65-F5344CB8AC3E}">
        <p14:creationId xmlns:p14="http://schemas.microsoft.com/office/powerpoint/2010/main" val="3361000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Reserving a name for the app for the Microsoft Store early on would have helped. It also costs money to reserve a name. Improving the program by adding a print option for the Counts </a:t>
            </a:r>
            <a:r>
              <a:rPr lang="en-US"/>
              <a:t>History form. </a:t>
            </a:r>
          </a:p>
        </p:txBody>
      </p:sp>
      <p:sp>
        <p:nvSpPr>
          <p:cNvPr id="4" name="Slide Number Placeholder 3"/>
          <p:cNvSpPr>
            <a:spLocks noGrp="1"/>
          </p:cNvSpPr>
          <p:nvPr>
            <p:ph type="sldNum" sz="quarter" idx="5"/>
          </p:nvPr>
        </p:nvSpPr>
        <p:spPr/>
        <p:txBody>
          <a:bodyPr/>
          <a:lstStyle/>
          <a:p>
            <a:fld id="{04E0385A-0B33-4E59-8D31-0EB474007B1B}" type="slidenum">
              <a:rPr lang="en-US" smtClean="0"/>
              <a:t>10</a:t>
            </a:fld>
            <a:endParaRPr lang="en-US"/>
          </a:p>
        </p:txBody>
      </p:sp>
    </p:spTree>
    <p:extLst>
      <p:ext uri="{BB962C8B-B14F-4D97-AF65-F5344CB8AC3E}">
        <p14:creationId xmlns:p14="http://schemas.microsoft.com/office/powerpoint/2010/main" val="227758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2/16/2020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2/16/2020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2/16/2020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2/16/2020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2/16/2020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2/16/2020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2/16/2020</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79151"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dirty="0"/>
              <a:t>Bistro Shelves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370693" y="3910649"/>
            <a:ext cx="9440034" cy="1397951"/>
          </a:xfrm>
        </p:spPr>
        <p:txBody>
          <a:bodyPr>
            <a:normAutofit/>
          </a:bodyPr>
          <a:lstStyle/>
          <a:p>
            <a:r>
              <a:rPr lang="en-US" sz="2800" dirty="0"/>
              <a:t>Created by </a:t>
            </a:r>
          </a:p>
          <a:p>
            <a:r>
              <a:rPr lang="en-US" sz="2800" dirty="0"/>
              <a:t>Sikeisha Luke and Kim Morton</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CE3C-8D26-4CBC-A716-45C02425BAF6}"/>
              </a:ext>
            </a:extLst>
          </p:cNvPr>
          <p:cNvSpPr>
            <a:spLocks noGrp="1"/>
          </p:cNvSpPr>
          <p:nvPr>
            <p:ph type="title"/>
          </p:nvPr>
        </p:nvSpPr>
        <p:spPr/>
        <p:txBody>
          <a:bodyPr>
            <a:normAutofit fontScale="90000"/>
          </a:bodyPr>
          <a:lstStyle/>
          <a:p>
            <a:r>
              <a:rPr lang="en-US" dirty="0"/>
              <a:t>Lessons Learned and Future Planned Improvements</a:t>
            </a:r>
          </a:p>
        </p:txBody>
      </p:sp>
      <p:sp>
        <p:nvSpPr>
          <p:cNvPr id="3" name="Content Placeholder 2">
            <a:extLst>
              <a:ext uri="{FF2B5EF4-FFF2-40B4-BE49-F238E27FC236}">
                <a16:creationId xmlns:a16="http://schemas.microsoft.com/office/drawing/2014/main" id="{7D466DB5-A674-418E-945B-6D6CBF8808B8}"/>
              </a:ext>
            </a:extLst>
          </p:cNvPr>
          <p:cNvSpPr>
            <a:spLocks noGrp="1"/>
          </p:cNvSpPr>
          <p:nvPr>
            <p:ph sz="half" idx="1"/>
          </p:nvPr>
        </p:nvSpPr>
        <p:spPr/>
        <p:txBody>
          <a:bodyPr>
            <a:normAutofit/>
          </a:bodyPr>
          <a:lstStyle/>
          <a:p>
            <a:pPr marL="36900" indent="0" algn="ctr">
              <a:buNone/>
            </a:pPr>
            <a:r>
              <a:rPr lang="en-US" sz="2800" dirty="0"/>
              <a:t>Lessons Learned</a:t>
            </a:r>
          </a:p>
          <a:p>
            <a:r>
              <a:rPr lang="en-US" sz="2400" dirty="0"/>
              <a:t>Plan ahead for Microsoft Store app submission process</a:t>
            </a:r>
          </a:p>
          <a:p>
            <a:endParaRPr lang="en-US" sz="2400" dirty="0"/>
          </a:p>
        </p:txBody>
      </p:sp>
      <p:sp>
        <p:nvSpPr>
          <p:cNvPr id="4" name="Content Placeholder 3">
            <a:extLst>
              <a:ext uri="{FF2B5EF4-FFF2-40B4-BE49-F238E27FC236}">
                <a16:creationId xmlns:a16="http://schemas.microsoft.com/office/drawing/2014/main" id="{6094EF0C-5289-44D7-AF67-3027E30CB39C}"/>
              </a:ext>
            </a:extLst>
          </p:cNvPr>
          <p:cNvSpPr>
            <a:spLocks noGrp="1"/>
          </p:cNvSpPr>
          <p:nvPr>
            <p:ph sz="half" idx="2"/>
          </p:nvPr>
        </p:nvSpPr>
        <p:spPr/>
        <p:txBody>
          <a:bodyPr>
            <a:normAutofit/>
          </a:bodyPr>
          <a:lstStyle/>
          <a:p>
            <a:pPr marL="36900" indent="0" algn="ctr">
              <a:buNone/>
            </a:pPr>
            <a:r>
              <a:rPr lang="en-US" sz="2800" dirty="0"/>
              <a:t>Future Planned Improvements</a:t>
            </a:r>
          </a:p>
          <a:p>
            <a:r>
              <a:rPr lang="en-US" sz="2400" dirty="0"/>
              <a:t>Configure a report view for printing the Inventory Counts form</a:t>
            </a:r>
          </a:p>
          <a:p>
            <a:r>
              <a:rPr lang="en-US" sz="2400" dirty="0"/>
              <a:t>Add printing capabilities to the Counts History form</a:t>
            </a:r>
          </a:p>
        </p:txBody>
      </p:sp>
    </p:spTree>
    <p:extLst>
      <p:ext uri="{BB962C8B-B14F-4D97-AF65-F5344CB8AC3E}">
        <p14:creationId xmlns:p14="http://schemas.microsoft.com/office/powerpoint/2010/main" val="1318546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DAF6-50F7-49B3-9243-281347CB1308}"/>
              </a:ext>
            </a:extLst>
          </p:cNvPr>
          <p:cNvSpPr>
            <a:spLocks noGrp="1"/>
          </p:cNvSpPr>
          <p:nvPr>
            <p:ph type="title"/>
          </p:nvPr>
        </p:nvSpPr>
        <p:spPr/>
        <p:txBody>
          <a:bodyPr/>
          <a:lstStyle/>
          <a:p>
            <a:r>
              <a:rPr lang="en-US" dirty="0"/>
              <a:t>Purpose of Bistro Shelves</a:t>
            </a:r>
          </a:p>
        </p:txBody>
      </p:sp>
      <p:sp>
        <p:nvSpPr>
          <p:cNvPr id="3" name="Content Placeholder 2">
            <a:extLst>
              <a:ext uri="{FF2B5EF4-FFF2-40B4-BE49-F238E27FC236}">
                <a16:creationId xmlns:a16="http://schemas.microsoft.com/office/drawing/2014/main" id="{BF6057A2-7861-4720-A691-DE87C3E77557}"/>
              </a:ext>
            </a:extLst>
          </p:cNvPr>
          <p:cNvSpPr>
            <a:spLocks noGrp="1"/>
          </p:cNvSpPr>
          <p:nvPr>
            <p:ph idx="1"/>
          </p:nvPr>
        </p:nvSpPr>
        <p:spPr/>
        <p:txBody>
          <a:bodyPr/>
          <a:lstStyle/>
          <a:p>
            <a:pPr>
              <a:lnSpc>
                <a:spcPct val="200000"/>
              </a:lnSpc>
            </a:pPr>
            <a:r>
              <a:rPr lang="en-US" dirty="0">
                <a:effectLst/>
              </a:rPr>
              <a:t>Bistro Shelves is a Windows desktop application that allows a user to set “par” inventory levels for all products used in the Bistro. It then allows the user to regularly conduct inventory counts, records those counts with dates, then assists the user with ordering by suggesting the number of units needed to restore “par” levels for each product. The app is also able to display past inventory records.</a:t>
            </a:r>
            <a:endParaRPr lang="en-US" dirty="0"/>
          </a:p>
        </p:txBody>
      </p:sp>
    </p:spTree>
    <p:extLst>
      <p:ext uri="{BB962C8B-B14F-4D97-AF65-F5344CB8AC3E}">
        <p14:creationId xmlns:p14="http://schemas.microsoft.com/office/powerpoint/2010/main" val="98478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306D8-29E6-4D3B-8022-FF2A42BAABE6}"/>
              </a:ext>
            </a:extLst>
          </p:cNvPr>
          <p:cNvSpPr>
            <a:spLocks noGrp="1"/>
          </p:cNvSpPr>
          <p:nvPr>
            <p:ph type="title"/>
          </p:nvPr>
        </p:nvSpPr>
        <p:spPr>
          <a:xfrm>
            <a:off x="919119" y="345640"/>
            <a:ext cx="10353762" cy="813234"/>
          </a:xfrm>
        </p:spPr>
        <p:txBody>
          <a:bodyPr/>
          <a:lstStyle/>
          <a:p>
            <a:r>
              <a:rPr lang="en-US" dirty="0"/>
              <a:t>Design Documents</a:t>
            </a:r>
          </a:p>
        </p:txBody>
      </p:sp>
      <p:pic>
        <p:nvPicPr>
          <p:cNvPr id="6" name="Content Placeholder 5">
            <a:extLst>
              <a:ext uri="{FF2B5EF4-FFF2-40B4-BE49-F238E27FC236}">
                <a16:creationId xmlns:a16="http://schemas.microsoft.com/office/drawing/2014/main" id="{A65324E0-2C39-4B30-9276-AC2C990CB0C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555608" y="1479076"/>
            <a:ext cx="3906231" cy="4450439"/>
          </a:xfrm>
        </p:spPr>
      </p:pic>
      <p:pic>
        <p:nvPicPr>
          <p:cNvPr id="8" name="Content Placeholder 7">
            <a:extLst>
              <a:ext uri="{FF2B5EF4-FFF2-40B4-BE49-F238E27FC236}">
                <a16:creationId xmlns:a16="http://schemas.microsoft.com/office/drawing/2014/main" id="{C20916A8-633F-4F30-A258-C6B01B21D5D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897372" y="1479077"/>
            <a:ext cx="3906231" cy="4450438"/>
          </a:xfrm>
        </p:spPr>
      </p:pic>
    </p:spTree>
    <p:extLst>
      <p:ext uri="{BB962C8B-B14F-4D97-AF65-F5344CB8AC3E}">
        <p14:creationId xmlns:p14="http://schemas.microsoft.com/office/powerpoint/2010/main" val="311489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8AD6-46AE-4585-B8EA-472593CEB827}"/>
              </a:ext>
            </a:extLst>
          </p:cNvPr>
          <p:cNvSpPr>
            <a:spLocks noGrp="1"/>
          </p:cNvSpPr>
          <p:nvPr>
            <p:ph type="title"/>
          </p:nvPr>
        </p:nvSpPr>
        <p:spPr>
          <a:xfrm>
            <a:off x="919119" y="441789"/>
            <a:ext cx="10353762" cy="808662"/>
          </a:xfrm>
        </p:spPr>
        <p:txBody>
          <a:bodyPr/>
          <a:lstStyle/>
          <a:p>
            <a:r>
              <a:rPr lang="en-US" dirty="0"/>
              <a:t>Design Documents Cont.</a:t>
            </a:r>
          </a:p>
        </p:txBody>
      </p:sp>
      <p:pic>
        <p:nvPicPr>
          <p:cNvPr id="5" name="Content Placeholder 4">
            <a:extLst>
              <a:ext uri="{FF2B5EF4-FFF2-40B4-BE49-F238E27FC236}">
                <a16:creationId xmlns:a16="http://schemas.microsoft.com/office/drawing/2014/main" id="{87EE0859-A705-49BD-A1A8-271332A212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85426" y="1447556"/>
            <a:ext cx="4421148" cy="4793698"/>
          </a:xfrm>
        </p:spPr>
      </p:pic>
    </p:spTree>
    <p:extLst>
      <p:ext uri="{BB962C8B-B14F-4D97-AF65-F5344CB8AC3E}">
        <p14:creationId xmlns:p14="http://schemas.microsoft.com/office/powerpoint/2010/main" val="2716405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2F8D-21A6-462E-8012-14073777DC67}"/>
              </a:ext>
            </a:extLst>
          </p:cNvPr>
          <p:cNvSpPr>
            <a:spLocks noGrp="1"/>
          </p:cNvSpPr>
          <p:nvPr>
            <p:ph type="title"/>
          </p:nvPr>
        </p:nvSpPr>
        <p:spPr/>
        <p:txBody>
          <a:bodyPr/>
          <a:lstStyle/>
          <a:p>
            <a:r>
              <a:rPr lang="en-US" dirty="0"/>
              <a:t>Demo product access or install procedure</a:t>
            </a:r>
          </a:p>
        </p:txBody>
      </p:sp>
      <p:pic>
        <p:nvPicPr>
          <p:cNvPr id="4" name="Content Placeholder 3">
            <a:extLst>
              <a:ext uri="{FF2B5EF4-FFF2-40B4-BE49-F238E27FC236}">
                <a16:creationId xmlns:a16="http://schemas.microsoft.com/office/drawing/2014/main" id="{5C787226-388A-45E9-BF28-DA2ADEA7FCCF}"/>
              </a:ext>
            </a:extLst>
          </p:cNvPr>
          <p:cNvPicPr>
            <a:picLocks noGrp="1" noChangeAspect="1"/>
          </p:cNvPicPr>
          <p:nvPr>
            <p:ph idx="1"/>
          </p:nvPr>
        </p:nvPicPr>
        <p:blipFill>
          <a:blip r:embed="rId3"/>
          <a:stretch>
            <a:fillRect/>
          </a:stretch>
        </p:blipFill>
        <p:spPr>
          <a:xfrm>
            <a:off x="1321161" y="2076450"/>
            <a:ext cx="9540153" cy="3714750"/>
          </a:xfrm>
          <a:prstGeom prst="rect">
            <a:avLst/>
          </a:prstGeom>
        </p:spPr>
      </p:pic>
    </p:spTree>
    <p:extLst>
      <p:ext uri="{BB962C8B-B14F-4D97-AF65-F5344CB8AC3E}">
        <p14:creationId xmlns:p14="http://schemas.microsoft.com/office/powerpoint/2010/main" val="3700772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60B4-0C00-4F9A-AA21-C5ADEAD036A6}"/>
              </a:ext>
            </a:extLst>
          </p:cNvPr>
          <p:cNvSpPr>
            <a:spLocks noGrp="1"/>
          </p:cNvSpPr>
          <p:nvPr>
            <p:ph type="title"/>
          </p:nvPr>
        </p:nvSpPr>
        <p:spPr/>
        <p:txBody>
          <a:bodyPr/>
          <a:lstStyle/>
          <a:p>
            <a:r>
              <a:rPr lang="en-US" dirty="0"/>
              <a:t>Installing Bistro Shelves</a:t>
            </a:r>
          </a:p>
        </p:txBody>
      </p:sp>
      <p:pic>
        <p:nvPicPr>
          <p:cNvPr id="5" name="Content Placeholder 4">
            <a:extLst>
              <a:ext uri="{FF2B5EF4-FFF2-40B4-BE49-F238E27FC236}">
                <a16:creationId xmlns:a16="http://schemas.microsoft.com/office/drawing/2014/main" id="{ADF1DEA0-1DC8-4BBD-AC89-8BA660143149}"/>
              </a:ext>
            </a:extLst>
          </p:cNvPr>
          <p:cNvPicPr>
            <a:picLocks noGrp="1" noChangeAspect="1"/>
          </p:cNvPicPr>
          <p:nvPr>
            <p:ph sz="half" idx="1"/>
          </p:nvPr>
        </p:nvPicPr>
        <p:blipFill>
          <a:blip r:embed="rId3"/>
          <a:stretch>
            <a:fillRect/>
          </a:stretch>
        </p:blipFill>
        <p:spPr>
          <a:xfrm>
            <a:off x="1136990" y="2076450"/>
            <a:ext cx="4410983" cy="3622675"/>
          </a:xfrm>
          <a:prstGeom prst="rect">
            <a:avLst/>
          </a:prstGeom>
        </p:spPr>
      </p:pic>
      <p:pic>
        <p:nvPicPr>
          <p:cNvPr id="8" name="Content Placeholder 7">
            <a:extLst>
              <a:ext uri="{FF2B5EF4-FFF2-40B4-BE49-F238E27FC236}">
                <a16:creationId xmlns:a16="http://schemas.microsoft.com/office/drawing/2014/main" id="{49939028-DA38-4A88-B5C3-87829A8F362D}"/>
              </a:ext>
            </a:extLst>
          </p:cNvPr>
          <p:cNvPicPr>
            <a:picLocks noGrp="1" noChangeAspect="1"/>
          </p:cNvPicPr>
          <p:nvPr>
            <p:ph sz="half" idx="2"/>
          </p:nvPr>
        </p:nvPicPr>
        <p:blipFill>
          <a:blip r:embed="rId4"/>
          <a:stretch>
            <a:fillRect/>
          </a:stretch>
        </p:blipFill>
        <p:spPr>
          <a:xfrm>
            <a:off x="7035501" y="2084088"/>
            <a:ext cx="3099099" cy="3456100"/>
          </a:xfrm>
          <a:prstGeom prst="rect">
            <a:avLst/>
          </a:prstGeom>
        </p:spPr>
      </p:pic>
    </p:spTree>
    <p:extLst>
      <p:ext uri="{BB962C8B-B14F-4D97-AF65-F5344CB8AC3E}">
        <p14:creationId xmlns:p14="http://schemas.microsoft.com/office/powerpoint/2010/main" val="337472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20D48-B9D2-4B73-B43A-5C307B40ED10}"/>
              </a:ext>
            </a:extLst>
          </p:cNvPr>
          <p:cNvSpPr>
            <a:spLocks noGrp="1"/>
          </p:cNvSpPr>
          <p:nvPr>
            <p:ph type="title"/>
          </p:nvPr>
        </p:nvSpPr>
        <p:spPr>
          <a:xfrm>
            <a:off x="913796" y="318499"/>
            <a:ext cx="10353762" cy="839484"/>
          </a:xfrm>
        </p:spPr>
        <p:txBody>
          <a:bodyPr/>
          <a:lstStyle/>
          <a:p>
            <a:r>
              <a:rPr lang="en-US" dirty="0"/>
              <a:t>Product Demonstration </a:t>
            </a:r>
          </a:p>
        </p:txBody>
      </p:sp>
      <p:pic>
        <p:nvPicPr>
          <p:cNvPr id="4" name="Content Placeholder 3">
            <a:extLst>
              <a:ext uri="{FF2B5EF4-FFF2-40B4-BE49-F238E27FC236}">
                <a16:creationId xmlns:a16="http://schemas.microsoft.com/office/drawing/2014/main" id="{C57CC64F-332E-48B3-93E2-510E9EE05CA9}"/>
              </a:ext>
            </a:extLst>
          </p:cNvPr>
          <p:cNvPicPr>
            <a:picLocks noGrp="1" noChangeAspect="1"/>
          </p:cNvPicPr>
          <p:nvPr>
            <p:ph idx="1"/>
          </p:nvPr>
        </p:nvPicPr>
        <p:blipFill>
          <a:blip r:embed="rId3"/>
          <a:stretch>
            <a:fillRect/>
          </a:stretch>
        </p:blipFill>
        <p:spPr>
          <a:xfrm>
            <a:off x="441185" y="2101322"/>
            <a:ext cx="5181489" cy="3117949"/>
          </a:xfrm>
          <a:prstGeom prst="rect">
            <a:avLst/>
          </a:prstGeom>
        </p:spPr>
      </p:pic>
      <p:pic>
        <p:nvPicPr>
          <p:cNvPr id="6" name="Picture 5">
            <a:extLst>
              <a:ext uri="{FF2B5EF4-FFF2-40B4-BE49-F238E27FC236}">
                <a16:creationId xmlns:a16="http://schemas.microsoft.com/office/drawing/2014/main" id="{BEF048AC-8E4A-4273-B309-4AE359CCC599}"/>
              </a:ext>
            </a:extLst>
          </p:cNvPr>
          <p:cNvPicPr>
            <a:picLocks noChangeAspect="1"/>
          </p:cNvPicPr>
          <p:nvPr/>
        </p:nvPicPr>
        <p:blipFill>
          <a:blip r:embed="rId4"/>
          <a:stretch>
            <a:fillRect/>
          </a:stretch>
        </p:blipFill>
        <p:spPr>
          <a:xfrm>
            <a:off x="6090677" y="1258585"/>
            <a:ext cx="5795823" cy="5167901"/>
          </a:xfrm>
          <a:prstGeom prst="rect">
            <a:avLst/>
          </a:prstGeom>
        </p:spPr>
      </p:pic>
    </p:spTree>
    <p:extLst>
      <p:ext uri="{BB962C8B-B14F-4D97-AF65-F5344CB8AC3E}">
        <p14:creationId xmlns:p14="http://schemas.microsoft.com/office/powerpoint/2010/main" val="2982532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2203D75-0175-4206-A32D-4431385FE1B4}"/>
              </a:ext>
            </a:extLst>
          </p:cNvPr>
          <p:cNvPicPr>
            <a:picLocks noGrp="1" noChangeAspect="1"/>
          </p:cNvPicPr>
          <p:nvPr>
            <p:ph idx="1"/>
          </p:nvPr>
        </p:nvPicPr>
        <p:blipFill>
          <a:blip r:embed="rId3"/>
          <a:stretch>
            <a:fillRect/>
          </a:stretch>
        </p:blipFill>
        <p:spPr>
          <a:xfrm>
            <a:off x="6456784" y="1431045"/>
            <a:ext cx="4810774" cy="4787757"/>
          </a:xfrm>
          <a:prstGeom prst="rect">
            <a:avLst/>
          </a:prstGeom>
        </p:spPr>
      </p:pic>
      <p:sp>
        <p:nvSpPr>
          <p:cNvPr id="5" name="Title 1">
            <a:extLst>
              <a:ext uri="{FF2B5EF4-FFF2-40B4-BE49-F238E27FC236}">
                <a16:creationId xmlns:a16="http://schemas.microsoft.com/office/drawing/2014/main" id="{19860FCB-53C1-4A41-9B38-10ED3E94D785}"/>
              </a:ext>
            </a:extLst>
          </p:cNvPr>
          <p:cNvSpPr>
            <a:spLocks noGrp="1"/>
          </p:cNvSpPr>
          <p:nvPr>
            <p:ph type="title"/>
          </p:nvPr>
        </p:nvSpPr>
        <p:spPr>
          <a:xfrm>
            <a:off x="913796" y="318499"/>
            <a:ext cx="10353762" cy="839484"/>
          </a:xfrm>
        </p:spPr>
        <p:txBody>
          <a:bodyPr/>
          <a:lstStyle/>
          <a:p>
            <a:r>
              <a:rPr lang="en-US" dirty="0"/>
              <a:t>Product Demonstration Cont.</a:t>
            </a:r>
          </a:p>
        </p:txBody>
      </p:sp>
      <p:pic>
        <p:nvPicPr>
          <p:cNvPr id="7" name="Picture 6">
            <a:extLst>
              <a:ext uri="{FF2B5EF4-FFF2-40B4-BE49-F238E27FC236}">
                <a16:creationId xmlns:a16="http://schemas.microsoft.com/office/drawing/2014/main" id="{833E49EB-0592-4C09-B7A0-8A1DA951C578}"/>
              </a:ext>
            </a:extLst>
          </p:cNvPr>
          <p:cNvPicPr>
            <a:picLocks noChangeAspect="1"/>
          </p:cNvPicPr>
          <p:nvPr/>
        </p:nvPicPr>
        <p:blipFill>
          <a:blip r:embed="rId4"/>
          <a:stretch>
            <a:fillRect/>
          </a:stretch>
        </p:blipFill>
        <p:spPr>
          <a:xfrm>
            <a:off x="913796" y="1431046"/>
            <a:ext cx="5114612" cy="4787756"/>
          </a:xfrm>
          <a:prstGeom prst="rect">
            <a:avLst/>
          </a:prstGeom>
        </p:spPr>
      </p:pic>
    </p:spTree>
    <p:extLst>
      <p:ext uri="{BB962C8B-B14F-4D97-AF65-F5344CB8AC3E}">
        <p14:creationId xmlns:p14="http://schemas.microsoft.com/office/powerpoint/2010/main" val="183567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2E8B247-1B54-49CE-871A-FFEEC3816B20}"/>
              </a:ext>
            </a:extLst>
          </p:cNvPr>
          <p:cNvPicPr>
            <a:picLocks noGrp="1" noChangeAspect="1"/>
          </p:cNvPicPr>
          <p:nvPr>
            <p:ph idx="1"/>
          </p:nvPr>
        </p:nvPicPr>
        <p:blipFill>
          <a:blip r:embed="rId3"/>
          <a:stretch>
            <a:fillRect/>
          </a:stretch>
        </p:blipFill>
        <p:spPr>
          <a:xfrm>
            <a:off x="3083983" y="1513568"/>
            <a:ext cx="6024033" cy="4806962"/>
          </a:xfrm>
          <a:prstGeom prst="rect">
            <a:avLst/>
          </a:prstGeom>
        </p:spPr>
      </p:pic>
      <p:sp>
        <p:nvSpPr>
          <p:cNvPr id="5" name="Title 1">
            <a:extLst>
              <a:ext uri="{FF2B5EF4-FFF2-40B4-BE49-F238E27FC236}">
                <a16:creationId xmlns:a16="http://schemas.microsoft.com/office/drawing/2014/main" id="{CE303FA4-3C05-4963-A572-7EB6579C7BE6}"/>
              </a:ext>
            </a:extLst>
          </p:cNvPr>
          <p:cNvSpPr>
            <a:spLocks noGrp="1"/>
          </p:cNvSpPr>
          <p:nvPr>
            <p:ph type="title"/>
          </p:nvPr>
        </p:nvSpPr>
        <p:spPr>
          <a:xfrm>
            <a:off x="913796" y="318499"/>
            <a:ext cx="10353762" cy="839484"/>
          </a:xfrm>
        </p:spPr>
        <p:txBody>
          <a:bodyPr/>
          <a:lstStyle/>
          <a:p>
            <a:r>
              <a:rPr lang="en-US" dirty="0"/>
              <a:t>Product Demonstration Cont. </a:t>
            </a:r>
          </a:p>
        </p:txBody>
      </p:sp>
    </p:spTree>
    <p:extLst>
      <p:ext uri="{BB962C8B-B14F-4D97-AF65-F5344CB8AC3E}">
        <p14:creationId xmlns:p14="http://schemas.microsoft.com/office/powerpoint/2010/main" val="1966734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{5FC203EB-4306-4929-8E71-53B2846D2C33}tf12214701</Template>
  <TotalTime>0</TotalTime>
  <Words>288</Words>
  <Application>Microsoft Office PowerPoint</Application>
  <PresentationFormat>Widescreen</PresentationFormat>
  <Paragraphs>34</Paragraphs>
  <Slides>10</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Calibri</vt:lpstr>
      <vt:lpstr>Goudy Old Style</vt:lpstr>
      <vt:lpstr>Wingdings 2</vt:lpstr>
      <vt:lpstr>SlateVTI</vt:lpstr>
      <vt:lpstr>Bistro Shelves</vt:lpstr>
      <vt:lpstr>Purpose of Bistro Shelves</vt:lpstr>
      <vt:lpstr>Design Documents</vt:lpstr>
      <vt:lpstr>Design Documents Cont.</vt:lpstr>
      <vt:lpstr>Demo product access or install procedure</vt:lpstr>
      <vt:lpstr>Installing Bistro Shelves</vt:lpstr>
      <vt:lpstr>Product Demonstration </vt:lpstr>
      <vt:lpstr>Product Demonstration Cont.</vt:lpstr>
      <vt:lpstr>Product Demonstration Cont. </vt:lpstr>
      <vt:lpstr>Lessons Learned and Future Planned Improvements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2020-02-15T02:12:18Z</dcterms:created>
  <dcterms:modified xsi:type="dcterms:W3CDTF">2020-02-17T00:23:24Z</dcterms:modified>
</cp:coreProperties>
</file>